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6" y="428217"/>
            <a:ext cx="9666514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612">
            <a:off x="1175657" y="2958329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8911">
            <a:off x="8872809" y="2740207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274" y="2889611"/>
            <a:ext cx="3162572" cy="281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405" y="1542913"/>
            <a:ext cx="3162300" cy="2962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21" y="155937"/>
            <a:ext cx="8291225" cy="62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6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268" y="117693"/>
            <a:ext cx="1034578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Our Christian Values can help us to do our positive TEAR: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  <a:p>
            <a:pPr marL="685800" indent="-685800">
              <a:buFontTx/>
              <a:buChar char="-"/>
            </a:pPr>
            <a:r>
              <a:rPr lang="en-GB" sz="4800" dirty="0" smtClean="0">
                <a:latin typeface="Comic Sans MS" panose="030F0702030302020204" pitchFamily="66" charset="0"/>
              </a:rPr>
              <a:t>Courage</a:t>
            </a:r>
          </a:p>
          <a:p>
            <a:pPr marL="685800" indent="-685800">
              <a:buFontTx/>
              <a:buChar char="-"/>
            </a:pPr>
            <a:r>
              <a:rPr lang="en-GB" sz="4800" dirty="0" smtClean="0">
                <a:latin typeface="Comic Sans MS" panose="030F0702030302020204" pitchFamily="66" charset="0"/>
              </a:rPr>
              <a:t>Perseverance</a:t>
            </a:r>
          </a:p>
          <a:p>
            <a:pPr marL="685800" indent="-685800">
              <a:buFontTx/>
              <a:buChar char="-"/>
            </a:pPr>
            <a:r>
              <a:rPr lang="en-GB" sz="4800" dirty="0" smtClean="0">
                <a:latin typeface="Comic Sans MS" panose="030F0702030302020204" pitchFamily="66" charset="0"/>
              </a:rPr>
              <a:t>Wisdom</a:t>
            </a:r>
          </a:p>
          <a:p>
            <a:pPr marL="685800" indent="-685800">
              <a:buFontTx/>
              <a:buChar char="-"/>
            </a:pPr>
            <a:r>
              <a:rPr lang="en-GB" sz="4800" dirty="0" smtClean="0">
                <a:latin typeface="Comic Sans MS" panose="030F0702030302020204" pitchFamily="66" charset="0"/>
              </a:rPr>
              <a:t>Friendship</a:t>
            </a:r>
          </a:p>
          <a:p>
            <a:pPr marL="685800" indent="-685800">
              <a:buFontTx/>
              <a:buChar char="-"/>
            </a:pPr>
            <a:r>
              <a:rPr lang="en-GB" sz="4800" dirty="0" smtClean="0">
                <a:latin typeface="Comic Sans MS" panose="030F0702030302020204" pitchFamily="66" charset="0"/>
              </a:rPr>
              <a:t>Respect</a:t>
            </a:r>
          </a:p>
          <a:p>
            <a:pPr marL="685800" indent="-685800">
              <a:buFontTx/>
              <a:buChar char="-"/>
            </a:pPr>
            <a:r>
              <a:rPr lang="en-GB" sz="4800" dirty="0" smtClean="0">
                <a:latin typeface="Comic Sans MS" panose="030F0702030302020204" pitchFamily="66" charset="0"/>
              </a:rPr>
              <a:t>Trust</a:t>
            </a:r>
          </a:p>
          <a:p>
            <a:pPr marL="685800" indent="-685800">
              <a:buFontTx/>
              <a:buChar char="-"/>
            </a:pP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410" y="1949595"/>
            <a:ext cx="6139407" cy="407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9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1966" y="470263"/>
            <a:ext cx="10554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WWJD:</a:t>
            </a:r>
          </a:p>
          <a:p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6" y="1524136"/>
            <a:ext cx="3331028" cy="1828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78" y="3727540"/>
            <a:ext cx="4371975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153" y="1043489"/>
            <a:ext cx="4210360" cy="1751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0" y="3352581"/>
            <a:ext cx="4728574" cy="256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0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2" y="10946"/>
            <a:ext cx="11521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Prayer for Positivity and Perseverance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766" y="1097280"/>
            <a:ext cx="109074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Lord Jesus, 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T</a:t>
            </a:r>
            <a:r>
              <a:rPr lang="en-GB" sz="4000" dirty="0" smtClean="0">
                <a:latin typeface="Comic Sans MS" panose="030F0702030302020204" pitchFamily="66" charset="0"/>
              </a:rPr>
              <a:t>hank you for my life and the gift of learning you have given me. Help me to remember that in the challenges you are there. I have no need to worry. There is nothing that will ever happen that we cannot handle together.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In Jesus name, 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Amen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5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90" y="274592"/>
            <a:ext cx="7883435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69" y="2734899"/>
            <a:ext cx="3410494" cy="2842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925" y="2452823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845" y="3457710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7158" y="4658677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4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72" y="788805"/>
            <a:ext cx="4027034" cy="5409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7474" y="914400"/>
            <a:ext cx="57215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The Queen is very important. 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  <a:p>
            <a:r>
              <a:rPr lang="en-GB" sz="4800" dirty="0" smtClean="0">
                <a:latin typeface="Comic Sans MS" panose="030F0702030302020204" pitchFamily="66" charset="0"/>
              </a:rPr>
              <a:t>If you met her, what would you ask her?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5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451" y="663081"/>
            <a:ext cx="9296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rgbClr val="000000"/>
                </a:solidFill>
                <a:latin typeface="Comic Sans MS" panose="030F0702030302020204" pitchFamily="66" charset="0"/>
              </a:rPr>
              <a:t>Who is the most important person you will ever talk to</a:t>
            </a:r>
            <a:r>
              <a:rPr lang="en-GB" sz="4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en-GB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sz="48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GB" sz="4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Have you got any ideas now?</a:t>
            </a:r>
            <a:endParaRPr lang="en-GB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70" y="4627517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94" y="4448733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3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65" y="228463"/>
            <a:ext cx="11630025" cy="61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7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509" y="365148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800" dirty="0"/>
              <a:t>When we think we remember to tear!</a:t>
            </a:r>
          </a:p>
          <a:p>
            <a:r>
              <a:rPr lang="en-GB" sz="4800" dirty="0">
                <a:solidFill>
                  <a:srgbClr val="FF0000"/>
                </a:solidFill>
              </a:rPr>
              <a:t>T</a:t>
            </a:r>
            <a:r>
              <a:rPr lang="en-GB" sz="4800" dirty="0"/>
              <a:t> - Thinking</a:t>
            </a:r>
          </a:p>
          <a:p>
            <a:r>
              <a:rPr lang="en-GB" sz="4800" dirty="0">
                <a:solidFill>
                  <a:srgbClr val="FF0000"/>
                </a:solidFill>
              </a:rPr>
              <a:t>E</a:t>
            </a:r>
            <a:r>
              <a:rPr lang="en-GB" sz="4800" dirty="0"/>
              <a:t> - Emotions - come with thoughts</a:t>
            </a:r>
          </a:p>
          <a:p>
            <a:r>
              <a:rPr lang="en-GB" sz="4800" dirty="0">
                <a:solidFill>
                  <a:srgbClr val="FF0000"/>
                </a:solidFill>
              </a:rPr>
              <a:t>A</a:t>
            </a:r>
            <a:r>
              <a:rPr lang="en-GB" sz="4800" dirty="0"/>
              <a:t> - Actions - come from our emotions</a:t>
            </a:r>
          </a:p>
          <a:p>
            <a:r>
              <a:rPr lang="en-GB" sz="4800" dirty="0">
                <a:solidFill>
                  <a:srgbClr val="FF0000"/>
                </a:solidFill>
              </a:rPr>
              <a:t>R</a:t>
            </a:r>
            <a:r>
              <a:rPr lang="en-GB" sz="4800" dirty="0"/>
              <a:t> -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128" y="237071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632" y="238019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0757" y="439524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2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834" y="365760"/>
            <a:ext cx="109858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Imagine… Today’s maths task is really hard. 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 smtClean="0">
                <a:latin typeface="Comic Sans MS" panose="030F0702030302020204" pitchFamily="66" charset="0"/>
              </a:rPr>
              <a:t>You could:</a:t>
            </a:r>
          </a:p>
          <a:p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4400" dirty="0" smtClean="0">
                <a:latin typeface="Comic Sans MS" panose="030F0702030302020204" pitchFamily="66" charset="0"/>
              </a:rPr>
              <a:t>hink it is too hard. </a:t>
            </a:r>
          </a:p>
          <a:p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4400" dirty="0" smtClean="0">
                <a:latin typeface="Comic Sans MS" panose="030F0702030302020204" pitchFamily="66" charset="0"/>
              </a:rPr>
              <a:t>motions are negative and upsetting. </a:t>
            </a:r>
          </a:p>
          <a:p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4400" dirty="0" smtClean="0">
                <a:latin typeface="Comic Sans MS" panose="030F0702030302020204" pitchFamily="66" charset="0"/>
              </a:rPr>
              <a:t>ctions – we may give up and not try. </a:t>
            </a:r>
          </a:p>
          <a:p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4400" dirty="0" smtClean="0">
                <a:latin typeface="Comic Sans MS" panose="030F0702030302020204" pitchFamily="66" charset="0"/>
              </a:rPr>
              <a:t>esults – no learning happens and we still don’t know what to do.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448" y="1503181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4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834" y="365760"/>
            <a:ext cx="109858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Or… The day could go like this: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 smtClean="0">
                <a:latin typeface="Comic Sans MS" panose="030F0702030302020204" pitchFamily="66" charset="0"/>
              </a:rPr>
              <a:t>You could:</a:t>
            </a:r>
          </a:p>
          <a:p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4400" dirty="0" smtClean="0">
                <a:latin typeface="Comic Sans MS" panose="030F0702030302020204" pitchFamily="66" charset="0"/>
              </a:rPr>
              <a:t>hink this is hard but I will go for it.  </a:t>
            </a:r>
          </a:p>
          <a:p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4400" dirty="0" smtClean="0">
                <a:latin typeface="Comic Sans MS" panose="030F0702030302020204" pitchFamily="66" charset="0"/>
              </a:rPr>
              <a:t>motions are positive and happy.</a:t>
            </a:r>
          </a:p>
          <a:p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4400" dirty="0" smtClean="0">
                <a:latin typeface="Comic Sans MS" panose="030F0702030302020204" pitchFamily="66" charset="0"/>
              </a:rPr>
              <a:t>ctions – we go for it and use adults to help and advise. </a:t>
            </a:r>
          </a:p>
          <a:p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4400" dirty="0" smtClean="0">
                <a:latin typeface="Comic Sans MS" panose="030F0702030302020204" pitchFamily="66" charset="0"/>
              </a:rPr>
              <a:t>esults – we have learnt something new!</a:t>
            </a:r>
          </a:p>
          <a:p>
            <a:r>
              <a:rPr lang="en-GB" sz="4400" dirty="0" smtClean="0">
                <a:latin typeface="Comic Sans MS" panose="030F0702030302020204" pitchFamily="66" charset="0"/>
              </a:rPr>
              <a:t>Tomorrow will be great!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3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0" y="357052"/>
            <a:ext cx="11820525" cy="601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73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26</TotalTime>
  <Words>250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Comic Sans MS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Cookson</dc:creator>
  <cp:lastModifiedBy>S Cookson</cp:lastModifiedBy>
  <cp:revision>3</cp:revision>
  <dcterms:created xsi:type="dcterms:W3CDTF">2021-01-19T22:03:44Z</dcterms:created>
  <dcterms:modified xsi:type="dcterms:W3CDTF">2021-01-19T22:29:52Z</dcterms:modified>
</cp:coreProperties>
</file>